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Hit and Run" charset="1" panose="00000500000000000000"/>
      <p:regular r:id="rId14"/>
    </p:embeddedFont>
    <p:embeddedFont>
      <p:font typeface="Garet Bold" charset="1" panose="0000000000000000000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2.pn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433172" y="645228"/>
            <a:ext cx="17437936" cy="9037983"/>
            <a:chOff x="0" y="0"/>
            <a:chExt cx="809610" cy="41961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09610" cy="419616"/>
            </a:xfrm>
            <a:custGeom>
              <a:avLst/>
              <a:gdLst/>
              <a:ahLst/>
              <a:cxnLst/>
              <a:rect r="r" b="b" t="t" l="l"/>
              <a:pathLst>
                <a:path h="419616" w="809610">
                  <a:moveTo>
                    <a:pt x="127500" y="0"/>
                  </a:moveTo>
                  <a:lnTo>
                    <a:pt x="682110" y="0"/>
                  </a:lnTo>
                  <a:cubicBezTo>
                    <a:pt x="752527" y="0"/>
                    <a:pt x="809610" y="57084"/>
                    <a:pt x="809610" y="127500"/>
                  </a:cubicBezTo>
                  <a:lnTo>
                    <a:pt x="809610" y="292116"/>
                  </a:lnTo>
                  <a:cubicBezTo>
                    <a:pt x="809610" y="325931"/>
                    <a:pt x="796177" y="358362"/>
                    <a:pt x="772266" y="382272"/>
                  </a:cubicBezTo>
                  <a:cubicBezTo>
                    <a:pt x="748356" y="406183"/>
                    <a:pt x="715925" y="419616"/>
                    <a:pt x="682110" y="419616"/>
                  </a:cubicBezTo>
                  <a:lnTo>
                    <a:pt x="127500" y="419616"/>
                  </a:lnTo>
                  <a:cubicBezTo>
                    <a:pt x="57084" y="419616"/>
                    <a:pt x="0" y="362533"/>
                    <a:pt x="0" y="292116"/>
                  </a:cubicBezTo>
                  <a:lnTo>
                    <a:pt x="0" y="127500"/>
                  </a:lnTo>
                  <a:cubicBezTo>
                    <a:pt x="0" y="57084"/>
                    <a:pt x="57084" y="0"/>
                    <a:pt x="1275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09610" cy="45771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-368783">
            <a:off x="883568" y="6608094"/>
            <a:ext cx="5296855" cy="3678906"/>
          </a:xfrm>
          <a:custGeom>
            <a:avLst/>
            <a:gdLst/>
            <a:ahLst/>
            <a:cxnLst/>
            <a:rect r="r" b="b" t="t" l="l"/>
            <a:pathLst>
              <a:path h="3678906" w="5296855">
                <a:moveTo>
                  <a:pt x="0" y="0"/>
                </a:moveTo>
                <a:lnTo>
                  <a:pt x="5296855" y="0"/>
                </a:lnTo>
                <a:lnTo>
                  <a:pt x="5296855" y="3678906"/>
                </a:lnTo>
                <a:lnTo>
                  <a:pt x="0" y="36789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91160" y="1502815"/>
            <a:ext cx="6552894" cy="7755485"/>
          </a:xfrm>
          <a:custGeom>
            <a:avLst/>
            <a:gdLst/>
            <a:ahLst/>
            <a:cxnLst/>
            <a:rect r="r" b="b" t="t" l="l"/>
            <a:pathLst>
              <a:path h="7755485" w="6552894">
                <a:moveTo>
                  <a:pt x="0" y="0"/>
                </a:moveTo>
                <a:lnTo>
                  <a:pt x="6552894" y="0"/>
                </a:lnTo>
                <a:lnTo>
                  <a:pt x="6552894" y="7755485"/>
                </a:lnTo>
                <a:lnTo>
                  <a:pt x="0" y="77554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8790005" y="4946096"/>
            <a:ext cx="8137541" cy="2663713"/>
            <a:chOff x="0" y="0"/>
            <a:chExt cx="2143221" cy="701554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2143221" cy="701554"/>
            </a:xfrm>
            <a:custGeom>
              <a:avLst/>
              <a:gdLst/>
              <a:ahLst/>
              <a:cxnLst/>
              <a:rect r="r" b="b" t="t" l="l"/>
              <a:pathLst>
                <a:path h="701554" w="2143221">
                  <a:moveTo>
                    <a:pt x="48521" y="0"/>
                  </a:moveTo>
                  <a:lnTo>
                    <a:pt x="2094700" y="0"/>
                  </a:lnTo>
                  <a:cubicBezTo>
                    <a:pt x="2107569" y="0"/>
                    <a:pt x="2119910" y="5112"/>
                    <a:pt x="2129009" y="14211"/>
                  </a:cubicBezTo>
                  <a:cubicBezTo>
                    <a:pt x="2138109" y="23311"/>
                    <a:pt x="2143221" y="35652"/>
                    <a:pt x="2143221" y="48521"/>
                  </a:cubicBezTo>
                  <a:lnTo>
                    <a:pt x="2143221" y="653034"/>
                  </a:lnTo>
                  <a:cubicBezTo>
                    <a:pt x="2143221" y="665902"/>
                    <a:pt x="2138109" y="678243"/>
                    <a:pt x="2129009" y="687343"/>
                  </a:cubicBezTo>
                  <a:cubicBezTo>
                    <a:pt x="2119910" y="696442"/>
                    <a:pt x="2107569" y="701554"/>
                    <a:pt x="2094700" y="701554"/>
                  </a:cubicBezTo>
                  <a:lnTo>
                    <a:pt x="48521" y="701554"/>
                  </a:lnTo>
                  <a:cubicBezTo>
                    <a:pt x="35652" y="701554"/>
                    <a:pt x="23311" y="696442"/>
                    <a:pt x="14211" y="687343"/>
                  </a:cubicBezTo>
                  <a:cubicBezTo>
                    <a:pt x="5112" y="678243"/>
                    <a:pt x="0" y="665902"/>
                    <a:pt x="0" y="653034"/>
                  </a:cubicBezTo>
                  <a:lnTo>
                    <a:pt x="0" y="48521"/>
                  </a:lnTo>
                  <a:cubicBezTo>
                    <a:pt x="0" y="35652"/>
                    <a:pt x="5112" y="23311"/>
                    <a:pt x="14211" y="14211"/>
                  </a:cubicBezTo>
                  <a:cubicBezTo>
                    <a:pt x="23311" y="5112"/>
                    <a:pt x="35652" y="0"/>
                    <a:pt x="48521" y="0"/>
                  </a:cubicBezTo>
                  <a:close/>
                </a:path>
              </a:pathLst>
            </a:custGeom>
            <a:solidFill>
              <a:srgbClr val="E1912C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38100"/>
              <a:ext cx="2143221" cy="7396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11" id="11"/>
          <p:cNvSpPr/>
          <p:nvPr/>
        </p:nvSpPr>
        <p:spPr>
          <a:xfrm flipH="true" flipV="false" rot="0">
            <a:off x="2467524" y="2509862"/>
            <a:ext cx="5776530" cy="5552689"/>
          </a:xfrm>
          <a:custGeom>
            <a:avLst/>
            <a:gdLst/>
            <a:ahLst/>
            <a:cxnLst/>
            <a:rect r="r" b="b" t="t" l="l"/>
            <a:pathLst>
              <a:path h="5552689" w="5776530">
                <a:moveTo>
                  <a:pt x="5776530" y="0"/>
                </a:moveTo>
                <a:lnTo>
                  <a:pt x="0" y="0"/>
                </a:lnTo>
                <a:lnTo>
                  <a:pt x="0" y="5552689"/>
                </a:lnTo>
                <a:lnTo>
                  <a:pt x="5776530" y="5552689"/>
                </a:lnTo>
                <a:lnTo>
                  <a:pt x="57765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402096" y="3835782"/>
            <a:ext cx="8913359" cy="929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76"/>
              </a:lnSpc>
            </a:pPr>
            <a:r>
              <a:rPr lang="en-US" sz="5411">
                <a:solidFill>
                  <a:srgbClr val="789A00"/>
                </a:solidFill>
                <a:latin typeface="Hit and Run"/>
                <a:ea typeface="Hit and Run"/>
                <a:cs typeface="Hit and Run"/>
                <a:sym typeface="Hit and Run"/>
              </a:rPr>
              <a:t>kirjoitustehtävä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90005" y="5073244"/>
            <a:ext cx="8112765" cy="2246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6428">
                <a:solidFill>
                  <a:srgbClr val="F5ECD5"/>
                </a:solidFill>
                <a:latin typeface="Hit and Run"/>
                <a:ea typeface="Hit and Run"/>
                <a:cs typeface="Hit and Run"/>
                <a:sym typeface="Hit and Run"/>
              </a:rPr>
              <a:t>Minä supereläimenä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04849" y="2792838"/>
            <a:ext cx="11692117" cy="5800600"/>
            <a:chOff x="0" y="0"/>
            <a:chExt cx="542843" cy="2693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2843" cy="269311"/>
            </a:xfrm>
            <a:custGeom>
              <a:avLst/>
              <a:gdLst/>
              <a:ahLst/>
              <a:cxnLst/>
              <a:rect r="r" b="b" t="t" l="l"/>
              <a:pathLst>
                <a:path h="269311" w="542843">
                  <a:moveTo>
                    <a:pt x="134655" y="0"/>
                  </a:moveTo>
                  <a:lnTo>
                    <a:pt x="408187" y="0"/>
                  </a:lnTo>
                  <a:cubicBezTo>
                    <a:pt x="443900" y="0"/>
                    <a:pt x="478150" y="14187"/>
                    <a:pt x="503403" y="39440"/>
                  </a:cubicBezTo>
                  <a:cubicBezTo>
                    <a:pt x="528656" y="64692"/>
                    <a:pt x="542843" y="98943"/>
                    <a:pt x="542843" y="134655"/>
                  </a:cubicBezTo>
                  <a:lnTo>
                    <a:pt x="542843" y="134655"/>
                  </a:lnTo>
                  <a:cubicBezTo>
                    <a:pt x="542843" y="170368"/>
                    <a:pt x="528656" y="204618"/>
                    <a:pt x="503403" y="229871"/>
                  </a:cubicBezTo>
                  <a:cubicBezTo>
                    <a:pt x="478150" y="255124"/>
                    <a:pt x="443900" y="269311"/>
                    <a:pt x="408187" y="269311"/>
                  </a:cubicBezTo>
                  <a:lnTo>
                    <a:pt x="134655" y="269311"/>
                  </a:lnTo>
                  <a:cubicBezTo>
                    <a:pt x="98943" y="269311"/>
                    <a:pt x="64692" y="255124"/>
                    <a:pt x="39440" y="229871"/>
                  </a:cubicBezTo>
                  <a:cubicBezTo>
                    <a:pt x="14187" y="204618"/>
                    <a:pt x="0" y="170368"/>
                    <a:pt x="0" y="134655"/>
                  </a:cubicBezTo>
                  <a:lnTo>
                    <a:pt x="0" y="134655"/>
                  </a:lnTo>
                  <a:cubicBezTo>
                    <a:pt x="0" y="98943"/>
                    <a:pt x="14187" y="64692"/>
                    <a:pt x="39440" y="39440"/>
                  </a:cubicBezTo>
                  <a:cubicBezTo>
                    <a:pt x="64692" y="14187"/>
                    <a:pt x="98943" y="0"/>
                    <a:pt x="1346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2843" cy="307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328486">
            <a:off x="13771844" y="4965809"/>
            <a:ext cx="4290798" cy="2386756"/>
          </a:xfrm>
          <a:custGeom>
            <a:avLst/>
            <a:gdLst/>
            <a:ahLst/>
            <a:cxnLst/>
            <a:rect r="r" b="b" t="t" l="l"/>
            <a:pathLst>
              <a:path h="2386756" w="4290798">
                <a:moveTo>
                  <a:pt x="0" y="0"/>
                </a:moveTo>
                <a:lnTo>
                  <a:pt x="4290798" y="0"/>
                </a:lnTo>
                <a:lnTo>
                  <a:pt x="4290798" y="2386756"/>
                </a:lnTo>
                <a:lnTo>
                  <a:pt x="0" y="238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16579">
            <a:off x="381988" y="4462088"/>
            <a:ext cx="4594155" cy="2555499"/>
          </a:xfrm>
          <a:custGeom>
            <a:avLst/>
            <a:gdLst/>
            <a:ahLst/>
            <a:cxnLst/>
            <a:rect r="r" b="b" t="t" l="l"/>
            <a:pathLst>
              <a:path h="2555499" w="4594155">
                <a:moveTo>
                  <a:pt x="0" y="0"/>
                </a:moveTo>
                <a:lnTo>
                  <a:pt x="4594154" y="0"/>
                </a:lnTo>
                <a:lnTo>
                  <a:pt x="4594154" y="2555499"/>
                </a:lnTo>
                <a:lnTo>
                  <a:pt x="0" y="2555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7240" y="7898554"/>
            <a:ext cx="1794911" cy="913161"/>
          </a:xfrm>
          <a:custGeom>
            <a:avLst/>
            <a:gdLst/>
            <a:ahLst/>
            <a:cxnLst/>
            <a:rect r="r" b="b" t="t" l="l"/>
            <a:pathLst>
              <a:path h="913161" w="1794911">
                <a:moveTo>
                  <a:pt x="0" y="0"/>
                </a:moveTo>
                <a:lnTo>
                  <a:pt x="1794911" y="0"/>
                </a:lnTo>
                <a:lnTo>
                  <a:pt x="1794911" y="913161"/>
                </a:lnTo>
                <a:lnTo>
                  <a:pt x="0" y="91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49001" y="1284306"/>
            <a:ext cx="16003814" cy="920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394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Miten emilia muuttuu supermarsuksi?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77643" y="4160879"/>
            <a:ext cx="9950386" cy="28306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40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Marsu Halonen puree Emiliaa. Pureman jälkeen Emilia muuttuu Supermarsuksi aina, kun hän juo tietystä marsun juomapullosta.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04849" y="2792838"/>
            <a:ext cx="11692117" cy="5800600"/>
            <a:chOff x="0" y="0"/>
            <a:chExt cx="542843" cy="2693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2843" cy="269311"/>
            </a:xfrm>
            <a:custGeom>
              <a:avLst/>
              <a:gdLst/>
              <a:ahLst/>
              <a:cxnLst/>
              <a:rect r="r" b="b" t="t" l="l"/>
              <a:pathLst>
                <a:path h="269311" w="542843">
                  <a:moveTo>
                    <a:pt x="134655" y="0"/>
                  </a:moveTo>
                  <a:lnTo>
                    <a:pt x="408187" y="0"/>
                  </a:lnTo>
                  <a:cubicBezTo>
                    <a:pt x="443900" y="0"/>
                    <a:pt x="478150" y="14187"/>
                    <a:pt x="503403" y="39440"/>
                  </a:cubicBezTo>
                  <a:cubicBezTo>
                    <a:pt x="528656" y="64692"/>
                    <a:pt x="542843" y="98943"/>
                    <a:pt x="542843" y="134655"/>
                  </a:cubicBezTo>
                  <a:lnTo>
                    <a:pt x="542843" y="134655"/>
                  </a:lnTo>
                  <a:cubicBezTo>
                    <a:pt x="542843" y="170368"/>
                    <a:pt x="528656" y="204618"/>
                    <a:pt x="503403" y="229871"/>
                  </a:cubicBezTo>
                  <a:cubicBezTo>
                    <a:pt x="478150" y="255124"/>
                    <a:pt x="443900" y="269311"/>
                    <a:pt x="408187" y="269311"/>
                  </a:cubicBezTo>
                  <a:lnTo>
                    <a:pt x="134655" y="269311"/>
                  </a:lnTo>
                  <a:cubicBezTo>
                    <a:pt x="98943" y="269311"/>
                    <a:pt x="64692" y="255124"/>
                    <a:pt x="39440" y="229871"/>
                  </a:cubicBezTo>
                  <a:cubicBezTo>
                    <a:pt x="14187" y="204618"/>
                    <a:pt x="0" y="170368"/>
                    <a:pt x="0" y="134655"/>
                  </a:cubicBezTo>
                  <a:lnTo>
                    <a:pt x="0" y="134655"/>
                  </a:lnTo>
                  <a:cubicBezTo>
                    <a:pt x="0" y="98943"/>
                    <a:pt x="14187" y="64692"/>
                    <a:pt x="39440" y="39440"/>
                  </a:cubicBezTo>
                  <a:cubicBezTo>
                    <a:pt x="64692" y="14187"/>
                    <a:pt x="98943" y="0"/>
                    <a:pt x="1346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2843" cy="307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328486">
            <a:off x="13771844" y="4965809"/>
            <a:ext cx="4290798" cy="2386756"/>
          </a:xfrm>
          <a:custGeom>
            <a:avLst/>
            <a:gdLst/>
            <a:ahLst/>
            <a:cxnLst/>
            <a:rect r="r" b="b" t="t" l="l"/>
            <a:pathLst>
              <a:path h="2386756" w="4290798">
                <a:moveTo>
                  <a:pt x="0" y="0"/>
                </a:moveTo>
                <a:lnTo>
                  <a:pt x="4290798" y="0"/>
                </a:lnTo>
                <a:lnTo>
                  <a:pt x="4290798" y="2386756"/>
                </a:lnTo>
                <a:lnTo>
                  <a:pt x="0" y="238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16579">
            <a:off x="381988" y="4462088"/>
            <a:ext cx="4594155" cy="2555499"/>
          </a:xfrm>
          <a:custGeom>
            <a:avLst/>
            <a:gdLst/>
            <a:ahLst/>
            <a:cxnLst/>
            <a:rect r="r" b="b" t="t" l="l"/>
            <a:pathLst>
              <a:path h="2555499" w="4594155">
                <a:moveTo>
                  <a:pt x="0" y="0"/>
                </a:moveTo>
                <a:lnTo>
                  <a:pt x="4594154" y="0"/>
                </a:lnTo>
                <a:lnTo>
                  <a:pt x="4594154" y="2555499"/>
                </a:lnTo>
                <a:lnTo>
                  <a:pt x="0" y="2555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7240" y="7898554"/>
            <a:ext cx="1794911" cy="913161"/>
          </a:xfrm>
          <a:custGeom>
            <a:avLst/>
            <a:gdLst/>
            <a:ahLst/>
            <a:cxnLst/>
            <a:rect r="r" b="b" t="t" l="l"/>
            <a:pathLst>
              <a:path h="913161" w="1794911">
                <a:moveTo>
                  <a:pt x="0" y="0"/>
                </a:moveTo>
                <a:lnTo>
                  <a:pt x="1794911" y="0"/>
                </a:lnTo>
                <a:lnTo>
                  <a:pt x="1794911" y="913161"/>
                </a:lnTo>
                <a:lnTo>
                  <a:pt x="0" y="91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49001" y="1284306"/>
            <a:ext cx="16003814" cy="920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394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miltä emilia näyttää?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77643" y="4160879"/>
            <a:ext cx="9950386" cy="354500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40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 Supermarsuna hän näyttää marsulta, mutta hänellä on yllään supersankarin asu: ihonmyötäinen (tai karvanmyötäinen) </a:t>
            </a:r>
          </a:p>
          <a:p>
            <a:pPr algn="ctr">
              <a:lnSpc>
                <a:spcPts val="5680"/>
              </a:lnSpc>
            </a:pPr>
            <a:r>
              <a:rPr lang="en-US" sz="40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puku, viitta ja suojalasit.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04849" y="2792838"/>
            <a:ext cx="11692117" cy="5800600"/>
            <a:chOff x="0" y="0"/>
            <a:chExt cx="542843" cy="2693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2843" cy="269311"/>
            </a:xfrm>
            <a:custGeom>
              <a:avLst/>
              <a:gdLst/>
              <a:ahLst/>
              <a:cxnLst/>
              <a:rect r="r" b="b" t="t" l="l"/>
              <a:pathLst>
                <a:path h="269311" w="542843">
                  <a:moveTo>
                    <a:pt x="134655" y="0"/>
                  </a:moveTo>
                  <a:lnTo>
                    <a:pt x="408187" y="0"/>
                  </a:lnTo>
                  <a:cubicBezTo>
                    <a:pt x="443900" y="0"/>
                    <a:pt x="478150" y="14187"/>
                    <a:pt x="503403" y="39440"/>
                  </a:cubicBezTo>
                  <a:cubicBezTo>
                    <a:pt x="528656" y="64692"/>
                    <a:pt x="542843" y="98943"/>
                    <a:pt x="542843" y="134655"/>
                  </a:cubicBezTo>
                  <a:lnTo>
                    <a:pt x="542843" y="134655"/>
                  </a:lnTo>
                  <a:cubicBezTo>
                    <a:pt x="542843" y="170368"/>
                    <a:pt x="528656" y="204618"/>
                    <a:pt x="503403" y="229871"/>
                  </a:cubicBezTo>
                  <a:cubicBezTo>
                    <a:pt x="478150" y="255124"/>
                    <a:pt x="443900" y="269311"/>
                    <a:pt x="408187" y="269311"/>
                  </a:cubicBezTo>
                  <a:lnTo>
                    <a:pt x="134655" y="269311"/>
                  </a:lnTo>
                  <a:cubicBezTo>
                    <a:pt x="98943" y="269311"/>
                    <a:pt x="64692" y="255124"/>
                    <a:pt x="39440" y="229871"/>
                  </a:cubicBezTo>
                  <a:cubicBezTo>
                    <a:pt x="14187" y="204618"/>
                    <a:pt x="0" y="170368"/>
                    <a:pt x="0" y="134655"/>
                  </a:cubicBezTo>
                  <a:lnTo>
                    <a:pt x="0" y="134655"/>
                  </a:lnTo>
                  <a:cubicBezTo>
                    <a:pt x="0" y="98943"/>
                    <a:pt x="14187" y="64692"/>
                    <a:pt x="39440" y="39440"/>
                  </a:cubicBezTo>
                  <a:cubicBezTo>
                    <a:pt x="64692" y="14187"/>
                    <a:pt x="98943" y="0"/>
                    <a:pt x="1346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2843" cy="307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328486">
            <a:off x="13771844" y="4965809"/>
            <a:ext cx="4290798" cy="2386756"/>
          </a:xfrm>
          <a:custGeom>
            <a:avLst/>
            <a:gdLst/>
            <a:ahLst/>
            <a:cxnLst/>
            <a:rect r="r" b="b" t="t" l="l"/>
            <a:pathLst>
              <a:path h="2386756" w="4290798">
                <a:moveTo>
                  <a:pt x="0" y="0"/>
                </a:moveTo>
                <a:lnTo>
                  <a:pt x="4290798" y="0"/>
                </a:lnTo>
                <a:lnTo>
                  <a:pt x="4290798" y="2386756"/>
                </a:lnTo>
                <a:lnTo>
                  <a:pt x="0" y="238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16579">
            <a:off x="381988" y="4462088"/>
            <a:ext cx="4594155" cy="2555499"/>
          </a:xfrm>
          <a:custGeom>
            <a:avLst/>
            <a:gdLst/>
            <a:ahLst/>
            <a:cxnLst/>
            <a:rect r="r" b="b" t="t" l="l"/>
            <a:pathLst>
              <a:path h="2555499" w="4594155">
                <a:moveTo>
                  <a:pt x="0" y="0"/>
                </a:moveTo>
                <a:lnTo>
                  <a:pt x="4594154" y="0"/>
                </a:lnTo>
                <a:lnTo>
                  <a:pt x="4594154" y="2555499"/>
                </a:lnTo>
                <a:lnTo>
                  <a:pt x="0" y="2555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7240" y="7898554"/>
            <a:ext cx="1794911" cy="913161"/>
          </a:xfrm>
          <a:custGeom>
            <a:avLst/>
            <a:gdLst/>
            <a:ahLst/>
            <a:cxnLst/>
            <a:rect r="r" b="b" t="t" l="l"/>
            <a:pathLst>
              <a:path h="913161" w="1794911">
                <a:moveTo>
                  <a:pt x="0" y="0"/>
                </a:moveTo>
                <a:lnTo>
                  <a:pt x="1794911" y="0"/>
                </a:lnTo>
                <a:lnTo>
                  <a:pt x="1794911" y="913161"/>
                </a:lnTo>
                <a:lnTo>
                  <a:pt x="0" y="91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49001" y="1284306"/>
            <a:ext cx="16003814" cy="920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394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mitä supervoimia emilialla on?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77643" y="4625483"/>
            <a:ext cx="9950386" cy="21162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40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 Hän osaa lentää, on tavallista voimakkaampi ja pystyy puhumaan eläimille.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04849" y="2792838"/>
            <a:ext cx="11692117" cy="5800600"/>
            <a:chOff x="0" y="0"/>
            <a:chExt cx="542843" cy="2693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2843" cy="269311"/>
            </a:xfrm>
            <a:custGeom>
              <a:avLst/>
              <a:gdLst/>
              <a:ahLst/>
              <a:cxnLst/>
              <a:rect r="r" b="b" t="t" l="l"/>
              <a:pathLst>
                <a:path h="269311" w="542843">
                  <a:moveTo>
                    <a:pt x="134655" y="0"/>
                  </a:moveTo>
                  <a:lnTo>
                    <a:pt x="408187" y="0"/>
                  </a:lnTo>
                  <a:cubicBezTo>
                    <a:pt x="443900" y="0"/>
                    <a:pt x="478150" y="14187"/>
                    <a:pt x="503403" y="39440"/>
                  </a:cubicBezTo>
                  <a:cubicBezTo>
                    <a:pt x="528656" y="64692"/>
                    <a:pt x="542843" y="98943"/>
                    <a:pt x="542843" y="134655"/>
                  </a:cubicBezTo>
                  <a:lnTo>
                    <a:pt x="542843" y="134655"/>
                  </a:lnTo>
                  <a:cubicBezTo>
                    <a:pt x="542843" y="170368"/>
                    <a:pt x="528656" y="204618"/>
                    <a:pt x="503403" y="229871"/>
                  </a:cubicBezTo>
                  <a:cubicBezTo>
                    <a:pt x="478150" y="255124"/>
                    <a:pt x="443900" y="269311"/>
                    <a:pt x="408187" y="269311"/>
                  </a:cubicBezTo>
                  <a:lnTo>
                    <a:pt x="134655" y="269311"/>
                  </a:lnTo>
                  <a:cubicBezTo>
                    <a:pt x="98943" y="269311"/>
                    <a:pt x="64692" y="255124"/>
                    <a:pt x="39440" y="229871"/>
                  </a:cubicBezTo>
                  <a:cubicBezTo>
                    <a:pt x="14187" y="204618"/>
                    <a:pt x="0" y="170368"/>
                    <a:pt x="0" y="134655"/>
                  </a:cubicBezTo>
                  <a:lnTo>
                    <a:pt x="0" y="134655"/>
                  </a:lnTo>
                  <a:cubicBezTo>
                    <a:pt x="0" y="98943"/>
                    <a:pt x="14187" y="64692"/>
                    <a:pt x="39440" y="39440"/>
                  </a:cubicBezTo>
                  <a:cubicBezTo>
                    <a:pt x="64692" y="14187"/>
                    <a:pt x="98943" y="0"/>
                    <a:pt x="1346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2843" cy="307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328486">
            <a:off x="13771844" y="4965809"/>
            <a:ext cx="4290798" cy="2386756"/>
          </a:xfrm>
          <a:custGeom>
            <a:avLst/>
            <a:gdLst/>
            <a:ahLst/>
            <a:cxnLst/>
            <a:rect r="r" b="b" t="t" l="l"/>
            <a:pathLst>
              <a:path h="2386756" w="4290798">
                <a:moveTo>
                  <a:pt x="0" y="0"/>
                </a:moveTo>
                <a:lnTo>
                  <a:pt x="4290798" y="0"/>
                </a:lnTo>
                <a:lnTo>
                  <a:pt x="4290798" y="2386756"/>
                </a:lnTo>
                <a:lnTo>
                  <a:pt x="0" y="238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16579">
            <a:off x="381988" y="4462088"/>
            <a:ext cx="4594155" cy="2555499"/>
          </a:xfrm>
          <a:custGeom>
            <a:avLst/>
            <a:gdLst/>
            <a:ahLst/>
            <a:cxnLst/>
            <a:rect r="r" b="b" t="t" l="l"/>
            <a:pathLst>
              <a:path h="2555499" w="4594155">
                <a:moveTo>
                  <a:pt x="0" y="0"/>
                </a:moveTo>
                <a:lnTo>
                  <a:pt x="4594154" y="0"/>
                </a:lnTo>
                <a:lnTo>
                  <a:pt x="4594154" y="2555499"/>
                </a:lnTo>
                <a:lnTo>
                  <a:pt x="0" y="2555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7240" y="7898554"/>
            <a:ext cx="1794911" cy="913161"/>
          </a:xfrm>
          <a:custGeom>
            <a:avLst/>
            <a:gdLst/>
            <a:ahLst/>
            <a:cxnLst/>
            <a:rect r="r" b="b" t="t" l="l"/>
            <a:pathLst>
              <a:path h="913161" w="1794911">
                <a:moveTo>
                  <a:pt x="0" y="0"/>
                </a:moveTo>
                <a:lnTo>
                  <a:pt x="1794911" y="0"/>
                </a:lnTo>
                <a:lnTo>
                  <a:pt x="1794911" y="913161"/>
                </a:lnTo>
                <a:lnTo>
                  <a:pt x="0" y="91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49001" y="1284306"/>
            <a:ext cx="16003814" cy="920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394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kuka on emilian “opettaja”?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77643" y="4766828"/>
            <a:ext cx="9950386" cy="1401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40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Supermarsu saa neuvoja Jättiläismarsulta.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404849" y="2792838"/>
            <a:ext cx="11692117" cy="5800600"/>
            <a:chOff x="0" y="0"/>
            <a:chExt cx="542843" cy="26931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42843" cy="269311"/>
            </a:xfrm>
            <a:custGeom>
              <a:avLst/>
              <a:gdLst/>
              <a:ahLst/>
              <a:cxnLst/>
              <a:rect r="r" b="b" t="t" l="l"/>
              <a:pathLst>
                <a:path h="269311" w="542843">
                  <a:moveTo>
                    <a:pt x="134655" y="0"/>
                  </a:moveTo>
                  <a:lnTo>
                    <a:pt x="408187" y="0"/>
                  </a:lnTo>
                  <a:cubicBezTo>
                    <a:pt x="443900" y="0"/>
                    <a:pt x="478150" y="14187"/>
                    <a:pt x="503403" y="39440"/>
                  </a:cubicBezTo>
                  <a:cubicBezTo>
                    <a:pt x="528656" y="64692"/>
                    <a:pt x="542843" y="98943"/>
                    <a:pt x="542843" y="134655"/>
                  </a:cubicBezTo>
                  <a:lnTo>
                    <a:pt x="542843" y="134655"/>
                  </a:lnTo>
                  <a:cubicBezTo>
                    <a:pt x="542843" y="170368"/>
                    <a:pt x="528656" y="204618"/>
                    <a:pt x="503403" y="229871"/>
                  </a:cubicBezTo>
                  <a:cubicBezTo>
                    <a:pt x="478150" y="255124"/>
                    <a:pt x="443900" y="269311"/>
                    <a:pt x="408187" y="269311"/>
                  </a:cubicBezTo>
                  <a:lnTo>
                    <a:pt x="134655" y="269311"/>
                  </a:lnTo>
                  <a:cubicBezTo>
                    <a:pt x="98943" y="269311"/>
                    <a:pt x="64692" y="255124"/>
                    <a:pt x="39440" y="229871"/>
                  </a:cubicBezTo>
                  <a:cubicBezTo>
                    <a:pt x="14187" y="204618"/>
                    <a:pt x="0" y="170368"/>
                    <a:pt x="0" y="134655"/>
                  </a:cubicBezTo>
                  <a:lnTo>
                    <a:pt x="0" y="134655"/>
                  </a:lnTo>
                  <a:cubicBezTo>
                    <a:pt x="0" y="98943"/>
                    <a:pt x="14187" y="64692"/>
                    <a:pt x="39440" y="39440"/>
                  </a:cubicBezTo>
                  <a:cubicBezTo>
                    <a:pt x="64692" y="14187"/>
                    <a:pt x="98943" y="0"/>
                    <a:pt x="13465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42843" cy="3074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5328486">
            <a:off x="13771844" y="4965809"/>
            <a:ext cx="4290798" cy="2386756"/>
          </a:xfrm>
          <a:custGeom>
            <a:avLst/>
            <a:gdLst/>
            <a:ahLst/>
            <a:cxnLst/>
            <a:rect r="r" b="b" t="t" l="l"/>
            <a:pathLst>
              <a:path h="2386756" w="4290798">
                <a:moveTo>
                  <a:pt x="0" y="0"/>
                </a:moveTo>
                <a:lnTo>
                  <a:pt x="4290798" y="0"/>
                </a:lnTo>
                <a:lnTo>
                  <a:pt x="4290798" y="2386756"/>
                </a:lnTo>
                <a:lnTo>
                  <a:pt x="0" y="238675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5816579">
            <a:off x="381988" y="4462088"/>
            <a:ext cx="4594155" cy="2555499"/>
          </a:xfrm>
          <a:custGeom>
            <a:avLst/>
            <a:gdLst/>
            <a:ahLst/>
            <a:cxnLst/>
            <a:rect r="r" b="b" t="t" l="l"/>
            <a:pathLst>
              <a:path h="2555499" w="4594155">
                <a:moveTo>
                  <a:pt x="0" y="0"/>
                </a:moveTo>
                <a:lnTo>
                  <a:pt x="4594154" y="0"/>
                </a:lnTo>
                <a:lnTo>
                  <a:pt x="4594154" y="2555499"/>
                </a:lnTo>
                <a:lnTo>
                  <a:pt x="0" y="25554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8447240" y="7898554"/>
            <a:ext cx="1794911" cy="913161"/>
          </a:xfrm>
          <a:custGeom>
            <a:avLst/>
            <a:gdLst/>
            <a:ahLst/>
            <a:cxnLst/>
            <a:rect r="r" b="b" t="t" l="l"/>
            <a:pathLst>
              <a:path h="913161" w="1794911">
                <a:moveTo>
                  <a:pt x="0" y="0"/>
                </a:moveTo>
                <a:lnTo>
                  <a:pt x="1794911" y="0"/>
                </a:lnTo>
                <a:lnTo>
                  <a:pt x="1794911" y="913161"/>
                </a:lnTo>
                <a:lnTo>
                  <a:pt x="0" y="91316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249001" y="1284306"/>
            <a:ext cx="16003814" cy="9202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52"/>
              </a:lnSpc>
            </a:pPr>
            <a:r>
              <a:rPr lang="en-US" sz="5394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mitä rajoituksia supermarsulla on?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4377643" y="4947803"/>
            <a:ext cx="9950386" cy="14018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80"/>
              </a:lnSpc>
            </a:pPr>
            <a:r>
              <a:rPr lang="en-US" sz="40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Supermarsu saa käyttää voimiaan vain hyvän tekemiseen.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3857908"/>
            <a:ext cx="8962931" cy="8229600"/>
          </a:xfrm>
          <a:custGeom>
            <a:avLst/>
            <a:gdLst/>
            <a:ahLst/>
            <a:cxnLst/>
            <a:rect r="r" b="b" t="t" l="l"/>
            <a:pathLst>
              <a:path h="8229600" w="8962931">
                <a:moveTo>
                  <a:pt x="0" y="0"/>
                </a:moveTo>
                <a:lnTo>
                  <a:pt x="8962931" y="0"/>
                </a:lnTo>
                <a:lnTo>
                  <a:pt x="8962931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-34959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4" y="10529262"/>
                </a:lnTo>
                <a:lnTo>
                  <a:pt x="18987194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3">
              <a:alphaModFix amt="20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6718410">
            <a:off x="5030249" y="5570062"/>
            <a:ext cx="3155914" cy="3313295"/>
          </a:xfrm>
          <a:custGeom>
            <a:avLst/>
            <a:gdLst/>
            <a:ahLst/>
            <a:cxnLst/>
            <a:rect r="r" b="b" t="t" l="l"/>
            <a:pathLst>
              <a:path h="3313295" w="3155914">
                <a:moveTo>
                  <a:pt x="0" y="0"/>
                </a:moveTo>
                <a:lnTo>
                  <a:pt x="3155913" y="0"/>
                </a:lnTo>
                <a:lnTo>
                  <a:pt x="3155913" y="3313295"/>
                </a:lnTo>
                <a:lnTo>
                  <a:pt x="0" y="33132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5824235">
            <a:off x="995784" y="3486852"/>
            <a:ext cx="3155914" cy="3313295"/>
          </a:xfrm>
          <a:custGeom>
            <a:avLst/>
            <a:gdLst/>
            <a:ahLst/>
            <a:cxnLst/>
            <a:rect r="r" b="b" t="t" l="l"/>
            <a:pathLst>
              <a:path h="3313295" w="3155914">
                <a:moveTo>
                  <a:pt x="3155914" y="0"/>
                </a:moveTo>
                <a:lnTo>
                  <a:pt x="0" y="0"/>
                </a:lnTo>
                <a:lnTo>
                  <a:pt x="0" y="3313296"/>
                </a:lnTo>
                <a:lnTo>
                  <a:pt x="3155914" y="3313296"/>
                </a:lnTo>
                <a:lnTo>
                  <a:pt x="3155914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038883" y="2734387"/>
            <a:ext cx="5237491" cy="5631710"/>
          </a:xfrm>
          <a:custGeom>
            <a:avLst/>
            <a:gdLst/>
            <a:ahLst/>
            <a:cxnLst/>
            <a:rect r="r" b="b" t="t" l="l"/>
            <a:pathLst>
              <a:path h="5631710" w="5237491">
                <a:moveTo>
                  <a:pt x="0" y="0"/>
                </a:moveTo>
                <a:lnTo>
                  <a:pt x="5237491" y="0"/>
                </a:lnTo>
                <a:lnTo>
                  <a:pt x="5237491" y="5631710"/>
                </a:lnTo>
                <a:lnTo>
                  <a:pt x="0" y="56317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7736133" y="2176300"/>
            <a:ext cx="10103275" cy="2558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721"/>
              </a:lnSpc>
            </a:pPr>
            <a:r>
              <a:rPr lang="en-US" sz="9690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mikä on sinun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898246" y="4134133"/>
            <a:ext cx="7779048" cy="23717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9999">
                <a:solidFill>
                  <a:srgbClr val="A1CB3B"/>
                </a:solidFill>
                <a:latin typeface="Hit and Run"/>
                <a:ea typeface="Hit and Run"/>
                <a:cs typeface="Hit and Run"/>
                <a:sym typeface="Hit and Run"/>
              </a:rPr>
              <a:t>SUPER-ELÄIMESI?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244976" y="7030126"/>
            <a:ext cx="7085588" cy="6614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40"/>
              </a:lnSpc>
            </a:pPr>
            <a:r>
              <a:rPr lang="en-US" sz="3957" b="true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Kirjoita tarina!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ECD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true" rot="0">
            <a:off x="-341457" y="-4076890"/>
            <a:ext cx="18987194" cy="10529262"/>
          </a:xfrm>
          <a:custGeom>
            <a:avLst/>
            <a:gdLst/>
            <a:ahLst/>
            <a:cxnLst/>
            <a:rect r="r" b="b" t="t" l="l"/>
            <a:pathLst>
              <a:path h="10529262" w="18987194">
                <a:moveTo>
                  <a:pt x="0" y="10529262"/>
                </a:moveTo>
                <a:lnTo>
                  <a:pt x="18987195" y="10529262"/>
                </a:lnTo>
                <a:lnTo>
                  <a:pt x="18987195" y="0"/>
                </a:lnTo>
                <a:lnTo>
                  <a:pt x="0" y="0"/>
                </a:lnTo>
                <a:lnTo>
                  <a:pt x="0" y="10529262"/>
                </a:lnTo>
                <a:close/>
              </a:path>
            </a:pathLst>
          </a:custGeom>
          <a:blipFill>
            <a:blip r:embed="rId2">
              <a:alphaModFix amt="20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72740" y="206692"/>
            <a:ext cx="17726456" cy="9737288"/>
            <a:chOff x="0" y="0"/>
            <a:chExt cx="823006" cy="45208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823006" cy="452084"/>
            </a:xfrm>
            <a:custGeom>
              <a:avLst/>
              <a:gdLst/>
              <a:ahLst/>
              <a:cxnLst/>
              <a:rect r="r" b="b" t="t" l="l"/>
              <a:pathLst>
                <a:path h="452084" w="823006">
                  <a:moveTo>
                    <a:pt x="125425" y="0"/>
                  </a:moveTo>
                  <a:lnTo>
                    <a:pt x="697581" y="0"/>
                  </a:lnTo>
                  <a:cubicBezTo>
                    <a:pt x="730846" y="0"/>
                    <a:pt x="762748" y="13214"/>
                    <a:pt x="786270" y="36736"/>
                  </a:cubicBezTo>
                  <a:cubicBezTo>
                    <a:pt x="809791" y="60258"/>
                    <a:pt x="823006" y="92160"/>
                    <a:pt x="823006" y="125425"/>
                  </a:cubicBezTo>
                  <a:lnTo>
                    <a:pt x="823006" y="326659"/>
                  </a:lnTo>
                  <a:cubicBezTo>
                    <a:pt x="823006" y="395929"/>
                    <a:pt x="766851" y="452084"/>
                    <a:pt x="697581" y="452084"/>
                  </a:cubicBezTo>
                  <a:lnTo>
                    <a:pt x="125425" y="452084"/>
                  </a:lnTo>
                  <a:cubicBezTo>
                    <a:pt x="56155" y="452084"/>
                    <a:pt x="0" y="395929"/>
                    <a:pt x="0" y="326659"/>
                  </a:cubicBezTo>
                  <a:lnTo>
                    <a:pt x="0" y="125425"/>
                  </a:lnTo>
                  <a:cubicBezTo>
                    <a:pt x="0" y="56155"/>
                    <a:pt x="56155" y="0"/>
                    <a:pt x="125425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0" cap="rnd">
              <a:solidFill>
                <a:srgbClr val="628B30"/>
              </a:solidFill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823006" cy="49018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3404849" y="997241"/>
            <a:ext cx="11879693" cy="10168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52"/>
              </a:lnSpc>
            </a:pPr>
            <a:r>
              <a:rPr lang="en-US" sz="5894">
                <a:solidFill>
                  <a:srgbClr val="E1912C"/>
                </a:solidFill>
                <a:latin typeface="Hit and Run"/>
                <a:ea typeface="Hit and Run"/>
                <a:cs typeface="Hit and Run"/>
                <a:sym typeface="Hit and Run"/>
              </a:rPr>
              <a:t>apukysymyksiä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303004" y="2180407"/>
            <a:ext cx="15956296" cy="66146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Mikä eläin sinusta tulee, kun muutut supereläimeksi?</a:t>
            </a:r>
          </a:p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Miten muodonmuutos tapahtuu? Tarvitaanko siihen jokin esine, taika tai erityinen tilanne?</a:t>
            </a:r>
          </a:p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Miltä näytät supereläimenä? Millainen asu, värit tai varusteet sinulla on?</a:t>
            </a:r>
          </a:p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Millaisia supervoimia sinulla on? Mihin asioihin ne erityisesti sopivat?</a:t>
            </a:r>
          </a:p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Onko supervoimillasi rajoituksia tai sääntöjä, joita sinun täytyy noudattaa?</a:t>
            </a:r>
          </a:p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Kerro yhdestä tapahtumasta tai ongelmasta, jonka ratkaiset supereläimenä. Miten toimit ja miten tarina päättyy?</a:t>
            </a:r>
          </a:p>
          <a:p>
            <a:pPr algn="l" marL="638577" indent="-319289" lvl="1">
              <a:lnSpc>
                <a:spcPts val="5915"/>
              </a:lnSpc>
              <a:buAutoNum type="arabicPeriod" startAt="1"/>
            </a:pPr>
            <a:r>
              <a:rPr lang="en-US" b="true" sz="2957">
                <a:solidFill>
                  <a:srgbClr val="628B2D"/>
                </a:solidFill>
                <a:latin typeface="Garet Bold"/>
                <a:ea typeface="Garet Bold"/>
                <a:cs typeface="Garet Bold"/>
                <a:sym typeface="Garet Bold"/>
              </a:rPr>
              <a:t> Piirrä kuva itsestäsi toiminnassa.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DAG84U3gglM</dc:identifier>
  <dcterms:modified xsi:type="dcterms:W3CDTF">2011-08-01T06:04:30Z</dcterms:modified>
  <cp:revision>1</cp:revision>
  <dc:title>Rules and Regulations for Mother Nature</dc:title>
</cp:coreProperties>
</file>