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</p:sldIdLst>
  <p:sldSz cx="18288000" cy="10287000"/>
  <p:notesSz cx="6858000" cy="9144000"/>
  <p:embeddedFontLst>
    <p:embeddedFont>
      <p:font typeface="Copperplate Gothic 32 AB" charset="1" panose="020E0807020206020404"/>
      <p:regular r:id="rId9"/>
    </p:embeddedFont>
    <p:embeddedFont>
      <p:font typeface="Canva Sans" charset="1" panose="020B0503030501040103"/>
      <p:regular r:id="rId10"/>
    </p:embeddedFont>
    <p:embeddedFont>
      <p:font typeface="Canva Sans Bold" charset="1" panose="020B0803030501040103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77600" y="0"/>
            <a:ext cx="18965600" cy="11284532"/>
          </a:xfrm>
          <a:custGeom>
            <a:avLst/>
            <a:gdLst/>
            <a:ahLst/>
            <a:cxnLst/>
            <a:rect r="r" b="b" t="t" l="l"/>
            <a:pathLst>
              <a:path h="11284532" w="18965600">
                <a:moveTo>
                  <a:pt x="0" y="0"/>
                </a:moveTo>
                <a:lnTo>
                  <a:pt x="18965600" y="0"/>
                </a:lnTo>
                <a:lnTo>
                  <a:pt x="18965600" y="11284532"/>
                </a:lnTo>
                <a:lnTo>
                  <a:pt x="0" y="112845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058901" y="224798"/>
            <a:ext cx="14170199" cy="9033502"/>
          </a:xfrm>
          <a:custGeom>
            <a:avLst/>
            <a:gdLst/>
            <a:ahLst/>
            <a:cxnLst/>
            <a:rect r="r" b="b" t="t" l="l"/>
            <a:pathLst>
              <a:path h="9033502" w="14170199">
                <a:moveTo>
                  <a:pt x="0" y="0"/>
                </a:moveTo>
                <a:lnTo>
                  <a:pt x="14170198" y="0"/>
                </a:lnTo>
                <a:lnTo>
                  <a:pt x="14170198" y="9033502"/>
                </a:lnTo>
                <a:lnTo>
                  <a:pt x="0" y="9033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385978" y="3218070"/>
            <a:ext cx="7516044" cy="13696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79"/>
              </a:lnSpc>
            </a:pPr>
            <a:r>
              <a:rPr lang="en-US" sz="7199">
                <a:solidFill>
                  <a:srgbClr val="000000"/>
                </a:solidFill>
                <a:latin typeface="Copperplate Gothic 32 AB"/>
                <a:ea typeface="Copperplate Gothic 32 AB"/>
                <a:cs typeface="Copperplate Gothic 32 AB"/>
                <a:sym typeface="Copperplate Gothic 32 AB"/>
              </a:rPr>
              <a:t>NEUROKIRJO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777540" y="5188752"/>
            <a:ext cx="6732921" cy="798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Copperplate Gothic 32 AB"/>
                <a:ea typeface="Copperplate Gothic 32 AB"/>
                <a:cs typeface="Copperplate Gothic 32 AB"/>
                <a:sym typeface="Copperplate Gothic 32 AB"/>
              </a:rPr>
              <a:t>KIRJOITUSTEHTÄVÄ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3976825"/>
            <a:ext cx="4668710" cy="3758312"/>
          </a:xfrm>
          <a:custGeom>
            <a:avLst/>
            <a:gdLst/>
            <a:ahLst/>
            <a:cxnLst/>
            <a:rect r="r" b="b" t="t" l="l"/>
            <a:pathLst>
              <a:path h="3758312" w="4668710">
                <a:moveTo>
                  <a:pt x="0" y="0"/>
                </a:moveTo>
                <a:lnTo>
                  <a:pt x="4668710" y="0"/>
                </a:lnTo>
                <a:lnTo>
                  <a:pt x="4668710" y="3758312"/>
                </a:lnTo>
                <a:lnTo>
                  <a:pt x="0" y="37583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441073">
            <a:off x="14264346" y="6938367"/>
            <a:ext cx="5989908" cy="5989908"/>
          </a:xfrm>
          <a:custGeom>
            <a:avLst/>
            <a:gdLst/>
            <a:ahLst/>
            <a:cxnLst/>
            <a:rect r="r" b="b" t="t" l="l"/>
            <a:pathLst>
              <a:path h="5989908" w="5989908">
                <a:moveTo>
                  <a:pt x="0" y="0"/>
                </a:moveTo>
                <a:lnTo>
                  <a:pt x="5989908" y="0"/>
                </a:lnTo>
                <a:lnTo>
                  <a:pt x="5989908" y="5989908"/>
                </a:lnTo>
                <a:lnTo>
                  <a:pt x="0" y="59899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0000"/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671380" y="3386275"/>
            <a:ext cx="10654595" cy="4927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59" indent="-367030" lvl="1">
              <a:lnSpc>
                <a:spcPts val="6799"/>
              </a:lnSpc>
              <a:buAutoNum type="arabicPeriod" startAt="1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Keksi kuvitteellinen henkilö.</a:t>
            </a:r>
          </a:p>
          <a:p>
            <a:pPr algn="l" marL="734059" indent="-367030" lvl="1">
              <a:lnSpc>
                <a:spcPts val="6799"/>
              </a:lnSpc>
              <a:buAutoNum type="arabicPeriod" startAt="1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Valitse, millä tavoin henkilö on neurokirjolla.</a:t>
            </a:r>
          </a:p>
          <a:p>
            <a:pPr algn="l" marL="734059" indent="-367030" lvl="1">
              <a:lnSpc>
                <a:spcPts val="6799"/>
              </a:lnSpc>
              <a:buAutoNum type="arabicPeriod" startAt="1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Tee lyhyet muistiinpanot siitä, millaisia vahvuuksia ja pulmia henkilöllä on.</a:t>
            </a:r>
          </a:p>
          <a:p>
            <a:pPr algn="l" marL="734059" indent="-367030" lvl="1">
              <a:lnSpc>
                <a:spcPts val="6799"/>
              </a:lnSpc>
              <a:buAutoNum type="arabicPeriod" startAt="1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Kirjoita henkilön päivästä minä-muodossa.</a:t>
            </a:r>
          </a:p>
          <a:p>
            <a:pPr algn="just">
              <a:lnSpc>
                <a:spcPts val="4759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240835" y="1144694"/>
            <a:ext cx="15285467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Päivä</a:t>
            </a:r>
            <a:r>
              <a:rPr lang="en-US" b="true" sz="51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elämässä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-8164718">
            <a:off x="-2563399" y="-2745788"/>
            <a:ext cx="5989908" cy="5989908"/>
          </a:xfrm>
          <a:custGeom>
            <a:avLst/>
            <a:gdLst/>
            <a:ahLst/>
            <a:cxnLst/>
            <a:rect r="r" b="b" t="t" l="l"/>
            <a:pathLst>
              <a:path h="5989908" w="5989908">
                <a:moveTo>
                  <a:pt x="0" y="0"/>
                </a:moveTo>
                <a:lnTo>
                  <a:pt x="5989908" y="0"/>
                </a:lnTo>
                <a:lnTo>
                  <a:pt x="5989908" y="5989908"/>
                </a:lnTo>
                <a:lnTo>
                  <a:pt x="0" y="59899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0000"/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441073">
            <a:off x="14264346" y="6938367"/>
            <a:ext cx="5989908" cy="5989908"/>
          </a:xfrm>
          <a:custGeom>
            <a:avLst/>
            <a:gdLst/>
            <a:ahLst/>
            <a:cxnLst/>
            <a:rect r="r" b="b" t="t" l="l"/>
            <a:pathLst>
              <a:path h="5989908" w="5989908">
                <a:moveTo>
                  <a:pt x="0" y="0"/>
                </a:moveTo>
                <a:lnTo>
                  <a:pt x="5989908" y="0"/>
                </a:lnTo>
                <a:lnTo>
                  <a:pt x="5989908" y="5989908"/>
                </a:lnTo>
                <a:lnTo>
                  <a:pt x="0" y="59899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794113" y="3322458"/>
            <a:ext cx="10654595" cy="5055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9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Mi</a:t>
            </a: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eti:</a:t>
            </a:r>
          </a:p>
          <a:p>
            <a:pPr algn="l" marL="734059" indent="-367030" lvl="1">
              <a:lnSpc>
                <a:spcPts val="679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aamutoimia</a:t>
            </a:r>
          </a:p>
          <a:p>
            <a:pPr algn="l" marL="734059" indent="-367030" lvl="1">
              <a:lnSpc>
                <a:spcPts val="679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kouluun lähtöä</a:t>
            </a:r>
          </a:p>
          <a:p>
            <a:pPr algn="l" marL="734059" indent="-367030" lvl="1">
              <a:lnSpc>
                <a:spcPts val="679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oppitunteja</a:t>
            </a:r>
          </a:p>
          <a:p>
            <a:pPr algn="l" marL="734059" indent="-367030" lvl="1">
              <a:lnSpc>
                <a:spcPts val="679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välitunteja</a:t>
            </a:r>
          </a:p>
          <a:p>
            <a:pPr algn="l" marL="734059" indent="-367030" lvl="1">
              <a:lnSpc>
                <a:spcPts val="679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ruokailua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240835" y="1144694"/>
            <a:ext cx="15285467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Apukysymyksiä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-8164718">
            <a:off x="-2563399" y="-2745788"/>
            <a:ext cx="5989908" cy="5989908"/>
          </a:xfrm>
          <a:custGeom>
            <a:avLst/>
            <a:gdLst/>
            <a:ahLst/>
            <a:cxnLst/>
            <a:rect r="r" b="b" t="t" l="l"/>
            <a:pathLst>
              <a:path h="5989908" w="5989908">
                <a:moveTo>
                  <a:pt x="0" y="0"/>
                </a:moveTo>
                <a:lnTo>
                  <a:pt x="5989908" y="0"/>
                </a:lnTo>
                <a:lnTo>
                  <a:pt x="5989908" y="5989908"/>
                </a:lnTo>
                <a:lnTo>
                  <a:pt x="0" y="59899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886605" y="4179708"/>
            <a:ext cx="9124206" cy="4197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59" indent="-367030" lvl="1">
              <a:lnSpc>
                <a:spcPts val="679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kaverisuhteita</a:t>
            </a:r>
          </a:p>
          <a:p>
            <a:pPr algn="l" marL="734059" indent="-367030" lvl="1">
              <a:lnSpc>
                <a:spcPts val="679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opettajien ja vanhempien suhtautumista</a:t>
            </a:r>
          </a:p>
          <a:p>
            <a:pPr algn="l" marL="734059" indent="-367030" lvl="1">
              <a:lnSpc>
                <a:spcPts val="679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kotia ja läksyjen tekemistä</a:t>
            </a:r>
          </a:p>
          <a:p>
            <a:pPr algn="l" marL="734059" indent="-367030" lvl="1">
              <a:lnSpc>
                <a:spcPts val="679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mikä on vaikeaa ja mikä auttaa</a:t>
            </a:r>
          </a:p>
          <a:p>
            <a:pPr algn="l" marL="734059" indent="-367030" lvl="1">
              <a:lnSpc>
                <a:spcPts val="679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tunteita ja turhautumista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DAHFaC8PtSs</dc:identifier>
  <dcterms:modified xsi:type="dcterms:W3CDTF">2011-08-01T06:04:30Z</dcterms:modified>
  <cp:revision>1</cp:revision>
  <dc:title>NEUROKIRJO</dc:title>
</cp:coreProperties>
</file>