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5" r:id="rId5"/>
    <p:sldId id="264" r:id="rId6"/>
    <p:sldId id="263" r:id="rId7"/>
    <p:sldId id="262" r:id="rId8"/>
    <p:sldId id="261" r:id="rId9"/>
    <p:sldId id="260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92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2"/>
    <p:restoredTop sz="94648"/>
  </p:normalViewPr>
  <p:slideViewPr>
    <p:cSldViewPr snapToGrid="0">
      <p:cViewPr varScale="1">
        <p:scale>
          <a:sx n="94" d="100"/>
          <a:sy n="9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10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82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5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1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38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6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81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53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23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06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7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8/21/26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95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286DDE-F209-6514-7CEA-D993A927B1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70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B9174A-34ED-7963-C743-730344CB1A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52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F3ACC7-07B9-D985-DFF1-9DC9EC397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02B391-5B1A-488F-5573-082EBD366D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-1" y="-109186"/>
            <a:ext cx="12202557" cy="697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12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069AD9-3E02-B041-7B23-C13B3D51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462DE0-5490-262B-8216-EAA2B37B60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66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DC4C9D-4B57-8B3B-8D45-A404C7E0C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FC9208-F556-5539-D144-19D65975D1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04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279326-32BE-ADF3-CFDC-FFE667747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0785B7-C04C-4C52-050F-52F48711C9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79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878DC0-A371-F366-5228-05AC353A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E6E034-8E2D-1A6B-1869-23C8F13105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32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636396-B854-797F-5AF8-2CA37FD70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9BC29D-4492-675C-57F2-7797865047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0" y="-147309"/>
            <a:ext cx="12192000" cy="700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62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4C2C3C-5D10-1D5D-C833-70AAC387A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26B279-C879-E0BC-5902-8B0479912F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96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72A338-C36F-D057-ABC4-98964CA2B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F3633-32D6-A12B-8898-4EB35D57F4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58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4FBBA-D7C3-8CC0-EDE6-FDAEE0B1E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CFB4E-BEE0-2251-EA22-74EE979F9A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5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2169C6-E258-68A0-D661-93CC81B928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7567"/>
            <a:ext cx="12202399" cy="686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90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D495A4-E5B6-D555-4842-0F5BBDEE7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248933-406D-7E37-5FB2-D47F16734D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68" y="-96021"/>
            <a:ext cx="12188932" cy="695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53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A2355-C00E-3A53-2D4B-D09F935A0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438F57-BA9D-417A-85D5-748E2DC9BF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98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44105F-963D-EBC7-131E-90E6E0130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BD26F4-CC1D-D4E6-7C77-F986E94427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0" y="-118027"/>
            <a:ext cx="12192000" cy="697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74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665EB1-9A6A-51DA-BDC2-CD3A2C854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C4D8D-C0DC-C28B-BD0C-B85C240F2B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45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4AF17A-114D-9C9E-D47E-99A008E8DA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17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910211-7EC2-72E6-E855-D06543341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659D50-33BE-656C-508F-4059AD4D9D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>
          <a:xfrm>
            <a:off x="1" y="-109973"/>
            <a:ext cx="12191999" cy="696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91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2F89AE-BC3C-1311-3EA5-58BFA4922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C131C8-E377-58EE-470B-1FFBA68628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26972"/>
            <a:ext cx="12192000" cy="731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36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D768C-302C-8758-FD06-3784C5915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C6E571-A6A7-D061-020F-6AE5FB2E98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73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903330-2FA6-4055-0B0B-3D1393CA3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03F931-967F-90A8-C053-8DCE0C889B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95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70436E-C4BB-9362-8AEA-040EF5ADA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3BE2BB-E736-4974-7724-758FA6B2A0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0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21F0F8-8358-8E95-441E-DCF6E0242A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18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2FF338-DF0C-CDF6-511C-087739E71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16ED28-31E4-3804-CEEE-157181C9E2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882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F550DD-4611-A626-F309-2B6D97006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CB4E6-52BF-EEA3-0E72-F91F5132F8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" y="9"/>
            <a:ext cx="12356231" cy="695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01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1DC92C-CEC2-A541-611C-ED5DA7947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FCB1ED-E889-83B4-3572-476BFE845E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28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DF4046-1AD1-CB8C-322C-5BB06EC8E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136C03-5D49-AFB4-C4CD-F3A862B48E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50343"/>
            <a:ext cx="12192000" cy="700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79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AFF8C1-2F87-F0DF-5F71-B35AC4D586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96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5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5B7188-049E-F573-769B-D5516E037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A733C3-9EC9-696B-D05D-CB4EE6C917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3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4892B8-FE5F-96F9-6588-2514F314E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D50C1A-A3AF-FA4F-ACA9-59BA357F1E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369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450742-4850-7EB8-E307-020FCCA2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D5DE39-DE5D-D0D5-77D2-6A8802D98C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310201"/>
            <a:ext cx="12192000" cy="722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7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B7C89B-2B58-A50B-4FD0-4F4CAF14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A6618E-1CDF-0A50-A350-2F6FBB115F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2EF8D0-927F-D857-0411-78C754309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4ACA5-9AA8-FF66-E9A4-4FEEFCFDF5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30770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Macintosh PowerPoint</Application>
  <PresentationFormat>Widescreen</PresentationFormat>
  <Paragraphs>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Bierstadt</vt:lpstr>
      <vt:lpstr>GestaltVTI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Saara Konttinen</dc:creator>
  <cp:lastModifiedBy>Saara Konttinen</cp:lastModifiedBy>
  <cp:revision>9</cp:revision>
  <dcterms:created xsi:type="dcterms:W3CDTF">2026-08-21T08:39:10Z</dcterms:created>
  <dcterms:modified xsi:type="dcterms:W3CDTF">2026-08-21T09:19:45Z</dcterms:modified>
</cp:coreProperties>
</file>